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91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017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99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666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00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252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568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4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35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16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5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32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9F875B-42F5-4492-BA75-E5912DAA6076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3" name="Text Box 33"/>
          <p:cNvSpPr txBox="1">
            <a:spLocks noChangeArrowheads="1"/>
          </p:cNvSpPr>
          <p:nvPr/>
        </p:nvSpPr>
        <p:spPr bwMode="auto">
          <a:xfrm>
            <a:off x="2386013" y="176213"/>
            <a:ext cx="29718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ES_tradnl" sz="1500" b="1" i="1" dirty="0"/>
              <a:t>PERFIL DEL PUESTO</a:t>
            </a:r>
          </a:p>
        </p:txBody>
      </p:sp>
      <p:sp>
        <p:nvSpPr>
          <p:cNvPr id="4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316956" y="585787"/>
            <a:ext cx="3948113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71438" indent="-71438" algn="just" eaLnBrk="0" hangingPunct="0">
              <a:defRPr/>
            </a:pPr>
            <a:r>
              <a:rPr lang="es-ES_tradnl" sz="1350" b="1" i="1" dirty="0">
                <a:latin typeface="Calibri" pitchFamily="34" charset="0"/>
                <a:cs typeface="Calibri" pitchFamily="34" charset="0"/>
              </a:rPr>
              <a:t>AUXILIAR ADMINISTRATIVO</a:t>
            </a:r>
          </a:p>
          <a:p>
            <a:pPr marL="171450" indent="-171450" algn="just" eaLnBrk="0" hangingPunct="0">
              <a:buFont typeface="Arial" pitchFamily="34" charset="0"/>
              <a:buChar char="•"/>
              <a:defRPr/>
            </a:pPr>
            <a:endParaRPr lang="es-ES_tradnl" sz="1350" dirty="0">
              <a:latin typeface="Calibri" pitchFamily="34" charset="0"/>
              <a:cs typeface="Calibri" pitchFamily="34" charset="0"/>
            </a:endParaRPr>
          </a:p>
          <a:p>
            <a:pPr marL="171450" indent="-171450" algn="just" eaLnBrk="0" hangingPunct="0">
              <a:buFont typeface="Arial" pitchFamily="34" charset="0"/>
              <a:buChar char="•"/>
              <a:defRPr/>
            </a:pPr>
            <a:endParaRPr lang="es-ES_tradnl" sz="1350" dirty="0">
              <a:latin typeface="Calibri" pitchFamily="34" charset="0"/>
              <a:cs typeface="Calibri" pitchFamily="34" charset="0"/>
            </a:endParaRP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Licenciatura en Contaduría pública y/o Administración de Empresas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 Experiencia en el área contable, fiscal y financiera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Experiencia en el manejo de Recursos Humanos, Seguro Social, SAR e Infonavit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Experiencia laboral en la Administración pública de un año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_tradnl" sz="1350" dirty="0">
                <a:latin typeface="Calibri" pitchFamily="34" charset="0"/>
                <a:cs typeface="Calibri" pitchFamily="34" charset="0"/>
              </a:rPr>
              <a:t>Manejo de Office, Excel y Word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1350" dirty="0">
                <a:latin typeface="Calibri" pitchFamily="34" charset="0"/>
                <a:cs typeface="Calibri" pitchFamily="34" charset="0"/>
              </a:rPr>
              <a:t>Apego al Cumplimiento de la Normas y Políticas de la Comisión</a:t>
            </a:r>
          </a:p>
          <a:p>
            <a:pPr marL="71438" indent="-71438" eaLnBrk="0" hangingPunct="0"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endParaRPr lang="es-ES_tradnl" sz="135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grpSp>
        <p:nvGrpSpPr>
          <p:cNvPr id="91143" name="Group 35"/>
          <p:cNvGrpSpPr>
            <a:grpSpLocks/>
          </p:cNvGrpSpPr>
          <p:nvPr/>
        </p:nvGrpSpPr>
        <p:grpSpPr bwMode="auto">
          <a:xfrm>
            <a:off x="2406254" y="6072187"/>
            <a:ext cx="3917156" cy="328613"/>
            <a:chOff x="994" y="5263"/>
            <a:chExt cx="3290" cy="427"/>
          </a:xfrm>
        </p:grpSpPr>
        <p:sp>
          <p:nvSpPr>
            <p:cNvPr id="17" name="Rectangle 36"/>
            <p:cNvSpPr>
              <a:spLocks noChangeArrowheads="1"/>
            </p:cNvSpPr>
            <p:nvPr/>
          </p:nvSpPr>
          <p:spPr bwMode="auto">
            <a:xfrm>
              <a:off x="994" y="5263"/>
              <a:ext cx="3246" cy="4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18" name="Text Box 37"/>
            <p:cNvSpPr txBox="1">
              <a:spLocks noChangeArrowheads="1"/>
            </p:cNvSpPr>
            <p:nvPr/>
          </p:nvSpPr>
          <p:spPr bwMode="auto">
            <a:xfrm>
              <a:off x="1330" y="5309"/>
              <a:ext cx="951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es-MX" sz="750" b="1" dirty="0"/>
                <a:t>Responsable del Puesto</a:t>
              </a:r>
              <a:endParaRPr lang="es-ES" sz="750" b="1" dirty="0"/>
            </a:p>
          </p:txBody>
        </p:sp>
        <p:sp>
          <p:nvSpPr>
            <p:cNvPr id="19" name="Line 38"/>
            <p:cNvSpPr>
              <a:spLocks noChangeShapeType="1"/>
            </p:cNvSpPr>
            <p:nvPr/>
          </p:nvSpPr>
          <p:spPr bwMode="auto">
            <a:xfrm>
              <a:off x="2618" y="5263"/>
              <a:ext cx="2" cy="4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0" name="Line 39"/>
            <p:cNvSpPr>
              <a:spLocks noChangeShapeType="1"/>
            </p:cNvSpPr>
            <p:nvPr/>
          </p:nvSpPr>
          <p:spPr bwMode="auto">
            <a:xfrm>
              <a:off x="994" y="5504"/>
              <a:ext cx="32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004" y="5506"/>
              <a:ext cx="1602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es-MX" sz="750" dirty="0"/>
                <a:t>Auxiliar de Administración y Finanzas</a:t>
              </a:r>
              <a:endParaRPr lang="es-ES" sz="750" dirty="0"/>
            </a:p>
          </p:txBody>
        </p:sp>
        <p:sp>
          <p:nvSpPr>
            <p:cNvPr id="22" name="Rectangle 42"/>
            <p:cNvSpPr>
              <a:spLocks noChangeArrowheads="1"/>
            </p:cNvSpPr>
            <p:nvPr/>
          </p:nvSpPr>
          <p:spPr bwMode="auto">
            <a:xfrm>
              <a:off x="2586" y="5509"/>
              <a:ext cx="1698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endParaRPr lang="es-ES" sz="750" dirty="0"/>
            </a:p>
          </p:txBody>
        </p:sp>
      </p:grpSp>
      <p:sp>
        <p:nvSpPr>
          <p:cNvPr id="23" name="Text Box 37"/>
          <p:cNvSpPr txBox="1">
            <a:spLocks noChangeArrowheads="1"/>
          </p:cNvSpPr>
          <p:nvPr/>
        </p:nvSpPr>
        <p:spPr bwMode="auto">
          <a:xfrm>
            <a:off x="4554877" y="6254353"/>
            <a:ext cx="149752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MX" sz="750" dirty="0"/>
              <a:t>Dir. De Administración y Finanzas</a:t>
            </a:r>
            <a:endParaRPr lang="es-ES" sz="750" dirty="0"/>
          </a:p>
        </p:txBody>
      </p:sp>
      <p:sp>
        <p:nvSpPr>
          <p:cNvPr id="24" name="Text Box 37"/>
          <p:cNvSpPr txBox="1">
            <a:spLocks noChangeArrowheads="1"/>
          </p:cNvSpPr>
          <p:nvPr/>
        </p:nvSpPr>
        <p:spPr bwMode="auto">
          <a:xfrm>
            <a:off x="4946567" y="6093619"/>
            <a:ext cx="5998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s-ES" sz="750" b="1" dirty="0"/>
              <a:t>Encargado</a:t>
            </a:r>
          </a:p>
        </p:txBody>
      </p:sp>
    </p:spTree>
    <p:extLst>
      <p:ext uri="{BB962C8B-B14F-4D97-AF65-F5344CB8AC3E}">
        <p14:creationId xmlns:p14="http://schemas.microsoft.com/office/powerpoint/2010/main" val="4264568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82</Words>
  <Application>Microsoft Office PowerPoint</Application>
  <PresentationFormat>Presentación en pantalla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 Salazar González</cp:lastModifiedBy>
  <cp:revision>4</cp:revision>
  <dcterms:created xsi:type="dcterms:W3CDTF">2017-05-07T21:22:10Z</dcterms:created>
  <dcterms:modified xsi:type="dcterms:W3CDTF">2017-05-07T21:56:02Z</dcterms:modified>
</cp:coreProperties>
</file>